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34.png"/><Relationship Id="rId21" Type="http://schemas.openxmlformats.org/officeDocument/2006/relationships/image" Target="../media/image89.png"/><Relationship Id="rId7" Type="http://schemas.openxmlformats.org/officeDocument/2006/relationships/image" Target="../media/image77.png"/><Relationship Id="rId12" Type="http://schemas.openxmlformats.org/officeDocument/2006/relationships/image" Target="../media/image73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35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24" Type="http://schemas.openxmlformats.org/officeDocument/2006/relationships/image" Target="../media/image92.png"/><Relationship Id="rId5" Type="http://schemas.openxmlformats.org/officeDocument/2006/relationships/image" Target="../media/image75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33.png"/><Relationship Id="rId19" Type="http://schemas.openxmlformats.org/officeDocument/2006/relationships/image" Target="../media/image87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9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97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03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4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10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0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33.png"/><Relationship Id="rId5" Type="http://schemas.openxmlformats.org/officeDocument/2006/relationships/image" Target="../media/image95.png"/><Relationship Id="rId10" Type="http://schemas.openxmlformats.org/officeDocument/2006/relationships/image" Target="../media/image108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1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4.png"/><Relationship Id="rId7" Type="http://schemas.openxmlformats.org/officeDocument/2006/relationships/image" Target="../media/image77.png"/><Relationship Id="rId12" Type="http://schemas.openxmlformats.org/officeDocument/2006/relationships/image" Target="../media/image1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113.png"/><Relationship Id="rId10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0.png"/><Relationship Id="rId7" Type="http://schemas.openxmlformats.org/officeDocument/2006/relationships/image" Target="../media/image1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4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54.png"/><Relationship Id="rId23" Type="http://schemas.openxmlformats.org/officeDocument/2006/relationships/image" Target="../media/image33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png"/><Relationship Id="rId18" Type="http://schemas.openxmlformats.org/officeDocument/2006/relationships/image" Target="../media/image69.png"/><Relationship Id="rId3" Type="http://schemas.openxmlformats.org/officeDocument/2006/relationships/image" Target="../media/image35.png"/><Relationship Id="rId21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image" Target="../media/image62.png"/><Relationship Id="rId16" Type="http://schemas.openxmlformats.org/officeDocument/2006/relationships/image" Target="../media/image67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34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42289" y="1719160"/>
            <a:ext cx="12730517" cy="5230477"/>
            <a:chOff x="2842289" y="1719160"/>
            <a:chExt cx="12730517" cy="52304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2289" y="1719160"/>
              <a:ext cx="12730517" cy="523047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09123" y="8290653"/>
            <a:ext cx="12704901" cy="2425554"/>
            <a:chOff x="-509123" y="8290653"/>
            <a:chExt cx="12704901" cy="24255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9123" y="8290653"/>
              <a:ext cx="12704901" cy="24255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466" y="5911010"/>
            <a:ext cx="2483143" cy="4132723"/>
            <a:chOff x="57466" y="5911010"/>
            <a:chExt cx="2483143" cy="413272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66" y="5911010"/>
              <a:ext cx="2483143" cy="413272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452785" y="8824699"/>
            <a:ext cx="10126355" cy="1939127"/>
            <a:chOff x="9452785" y="8824699"/>
            <a:chExt cx="10126355" cy="193912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2785" y="8824699"/>
              <a:ext cx="10126355" cy="19391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18161" y="7703501"/>
            <a:ext cx="1728675" cy="2090762"/>
            <a:chOff x="1618161" y="7703501"/>
            <a:chExt cx="1728675" cy="209076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8161" y="7703501"/>
              <a:ext cx="1728675" cy="20907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0" y="0"/>
            <a:ext cx="3988790" cy="3438320"/>
            <a:chOff x="0" y="0"/>
            <a:chExt cx="3988790" cy="343832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3988790" cy="343832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766192" y="7326730"/>
            <a:ext cx="2490597" cy="1927847"/>
            <a:chOff x="3766192" y="7326730"/>
            <a:chExt cx="2490597" cy="19278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6192" y="7326730"/>
              <a:ext cx="2490597" cy="19278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831221" y="7703501"/>
            <a:ext cx="1194202" cy="2090762"/>
            <a:chOff x="6831221" y="7703501"/>
            <a:chExt cx="1194202" cy="209076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1221" y="7703501"/>
              <a:ext cx="1194202" cy="209076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3204238" y="7966073"/>
            <a:ext cx="1492986" cy="1678436"/>
            <a:chOff x="13204238" y="7966073"/>
            <a:chExt cx="1492986" cy="167843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04238" y="7966073"/>
              <a:ext cx="1492986" cy="167843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49581" y="7656454"/>
            <a:ext cx="1846197" cy="2137809"/>
            <a:chOff x="10349581" y="7656454"/>
            <a:chExt cx="1846197" cy="2137809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49581" y="7656454"/>
              <a:ext cx="1846197" cy="213780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6078891" y="5911010"/>
            <a:ext cx="2206823" cy="3672840"/>
            <a:chOff x="16078891" y="5911010"/>
            <a:chExt cx="2206823" cy="367284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78891" y="5911010"/>
              <a:ext cx="2206823" cy="367284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5118075" y="7703501"/>
            <a:ext cx="1707823" cy="2065542"/>
            <a:chOff x="15118075" y="7703501"/>
            <a:chExt cx="1707823" cy="206554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118075" y="7703501"/>
              <a:ext cx="1707823" cy="2065542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86048" y="1196686"/>
            <a:ext cx="19559895" cy="9236143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4335665" y="0"/>
            <a:ext cx="3988790" cy="3438320"/>
            <a:chOff x="14335665" y="0"/>
            <a:chExt cx="3988790" cy="343832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35665" y="0"/>
              <a:ext cx="3988790" cy="343832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0" y="8889352"/>
            <a:ext cx="3457349" cy="1396362"/>
            <a:chOff x="0" y="8889352"/>
            <a:chExt cx="3457349" cy="139636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8889352"/>
              <a:ext cx="3457349" cy="139636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4828365" y="8908723"/>
            <a:ext cx="3457349" cy="1396362"/>
            <a:chOff x="14828365" y="8908723"/>
            <a:chExt cx="3457349" cy="1396362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28365" y="8908723"/>
              <a:ext cx="3457349" cy="139636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749693" y="8290653"/>
            <a:ext cx="1164639" cy="1510529"/>
            <a:chOff x="8749693" y="8290653"/>
            <a:chExt cx="1164639" cy="1510529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49693" y="8290653"/>
              <a:ext cx="1164639" cy="1510529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32421" y="1796650"/>
            <a:ext cx="12250915" cy="1117458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57466" y="0"/>
            <a:ext cx="2032260" cy="1233667"/>
            <a:chOff x="57466" y="0"/>
            <a:chExt cx="2032260" cy="1233667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466" y="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311118" cy="916255"/>
            <a:chOff x="2608323" y="1121144"/>
            <a:chExt cx="6311118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311118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3001" y="877339"/>
            <a:ext cx="7238443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02495" y="675791"/>
            <a:ext cx="1350506" cy="1751596"/>
            <a:chOff x="1102495" y="67579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495" y="67579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6800" y="3036717"/>
            <a:ext cx="6722537" cy="3874290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78811" y="484452"/>
            <a:ext cx="5371005" cy="1692995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7695037" y="2125442"/>
            <a:ext cx="10400969" cy="8160272"/>
            <a:chOff x="7695037" y="2125442"/>
            <a:chExt cx="10400969" cy="8160272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3605466" y="8472064"/>
              <a:ext cx="4490541" cy="1813650"/>
              <a:chOff x="13605466" y="8472064"/>
              <a:chExt cx="4490541" cy="1813650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605466" y="8472064"/>
                <a:ext cx="4490541" cy="1813650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0518648" y="2332998"/>
              <a:ext cx="7110075" cy="1671370"/>
              <a:chOff x="10518648" y="2332998"/>
              <a:chExt cx="7110075" cy="1671370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518648" y="2332998"/>
                <a:ext cx="7110075" cy="1671370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7981798" y="2125442"/>
              <a:ext cx="2897342" cy="2086482"/>
              <a:chOff x="7981798" y="2125442"/>
              <a:chExt cx="2897342" cy="2086482"/>
            </a:xfrm>
          </p:grpSpPr>
          <p:pic>
            <p:nvPicPr>
              <p:cNvPr id="45" name="Object 4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981798" y="2125442"/>
                <a:ext cx="2897342" cy="2086482"/>
              </a:xfrm>
              <a:prstGeom prst="rect">
                <a:avLst/>
              </a:prstGeom>
            </p:spPr>
          </p:pic>
        </p:grpSp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10309" y="2525021"/>
              <a:ext cx="2277408" cy="988141"/>
            </a:xfrm>
            <a:prstGeom prst="rect">
              <a:avLst/>
            </a:prstGeom>
          </p:spPr>
        </p:pic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09743" y="2841742"/>
              <a:ext cx="6590175" cy="682566"/>
            </a:xfrm>
            <a:prstGeom prst="rect">
              <a:avLst/>
            </a:prstGeom>
          </p:spPr>
        </p:pic>
        <p:grpSp>
          <p:nvGrpSpPr>
            <p:cNvPr id="1016" name="그룹 1016"/>
            <p:cNvGrpSpPr/>
            <p:nvPr/>
          </p:nvGrpSpPr>
          <p:grpSpPr>
            <a:xfrm>
              <a:off x="10518648" y="4708328"/>
              <a:ext cx="7110075" cy="1671370"/>
              <a:chOff x="10518648" y="4708328"/>
              <a:chExt cx="7110075" cy="1671370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0518648" y="4708328"/>
                <a:ext cx="7110075" cy="1671370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7981798" y="4500772"/>
              <a:ext cx="2897342" cy="2086482"/>
              <a:chOff x="7981798" y="4500772"/>
              <a:chExt cx="2897342" cy="2086482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81798" y="4500772"/>
                <a:ext cx="2897342" cy="2086482"/>
              </a:xfrm>
              <a:prstGeom prst="rect">
                <a:avLst/>
              </a:prstGeom>
            </p:spPr>
          </p:pic>
        </p:grpSp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98177" y="5058129"/>
              <a:ext cx="2286845" cy="984626"/>
            </a:xfrm>
            <a:prstGeom prst="rect">
              <a:avLst/>
            </a:prstGeom>
          </p:spPr>
        </p:pic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60718" y="4885591"/>
              <a:ext cx="3857890" cy="768166"/>
            </a:xfrm>
            <a:prstGeom prst="rect">
              <a:avLst/>
            </a:prstGeom>
          </p:spPr>
        </p:pic>
        <p:grpSp>
          <p:nvGrpSpPr>
            <p:cNvPr id="1018" name="그룹 1018"/>
            <p:cNvGrpSpPr/>
            <p:nvPr/>
          </p:nvGrpSpPr>
          <p:grpSpPr>
            <a:xfrm>
              <a:off x="10518648" y="7083658"/>
              <a:ext cx="7110075" cy="1671370"/>
              <a:chOff x="10518648" y="7083658"/>
              <a:chExt cx="7110075" cy="1671370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0518648" y="7083658"/>
                <a:ext cx="7110075" cy="1671370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7981798" y="6876102"/>
              <a:ext cx="2897342" cy="2086482"/>
              <a:chOff x="7981798" y="6876102"/>
              <a:chExt cx="2897342" cy="2086482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981798" y="6876102"/>
                <a:ext cx="2897342" cy="2086482"/>
              </a:xfrm>
              <a:prstGeom prst="rect">
                <a:avLst/>
              </a:prstGeom>
            </p:spPr>
          </p:pic>
        </p:grpSp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97631" y="7437116"/>
              <a:ext cx="2822626" cy="984626"/>
            </a:xfrm>
            <a:prstGeom prst="rect">
              <a:avLst/>
            </a:prstGeom>
          </p:spPr>
        </p:pic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30867" y="7592402"/>
              <a:ext cx="3057994" cy="692090"/>
            </a:xfrm>
            <a:prstGeom prst="rect">
              <a:avLst/>
            </a:prstGeom>
          </p:spPr>
        </p:pic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225066" y="5566094"/>
              <a:ext cx="4364509" cy="768166"/>
            </a:xfrm>
            <a:prstGeom prst="rect">
              <a:avLst/>
            </a:prstGeom>
          </p:spPr>
        </p:pic>
        <p:grpSp>
          <p:nvGrpSpPr>
            <p:cNvPr id="1020" name="그룹 1020"/>
            <p:cNvGrpSpPr/>
            <p:nvPr/>
          </p:nvGrpSpPr>
          <p:grpSpPr>
            <a:xfrm>
              <a:off x="11192723" y="5179253"/>
              <a:ext cx="88578" cy="88578"/>
              <a:chOff x="11192723" y="5179253"/>
              <a:chExt cx="88578" cy="88578"/>
            </a:xfrm>
          </p:grpSpPr>
          <p:pic>
            <p:nvPicPr>
              <p:cNvPr id="67" name="Object 66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1192723" y="5179253"/>
                <a:ext cx="88578" cy="88578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1203414" y="5846731"/>
              <a:ext cx="88578" cy="88578"/>
              <a:chOff x="11203414" y="5846731"/>
              <a:chExt cx="88578" cy="88578"/>
            </a:xfrm>
          </p:grpSpPr>
          <p:pic>
            <p:nvPicPr>
              <p:cNvPr id="70" name="Object 69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1203414" y="5846731"/>
                <a:ext cx="88578" cy="8857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07040" y="1121143"/>
            <a:ext cx="8122598" cy="916256"/>
            <a:chOff x="1407040" y="1121143"/>
            <a:chExt cx="8122598" cy="91625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608323" y="1121144"/>
              <a:ext cx="6242375" cy="916255"/>
              <a:chOff x="2608323" y="1121144"/>
              <a:chExt cx="6242375" cy="916255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8323" y="1121144"/>
                <a:ext cx="6242375" cy="916255"/>
              </a:xfrm>
              <a:prstGeom prst="rect">
                <a:avLst/>
              </a:prstGeom>
            </p:spPr>
          </p:pic>
        </p:grpSp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3237" y="877339"/>
              <a:ext cx="7184995" cy="171204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02495" y="703474"/>
            <a:ext cx="1350506" cy="1751596"/>
            <a:chOff x="1102495" y="703474"/>
            <a:chExt cx="1350506" cy="175159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495" y="703474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231530" y="474576"/>
            <a:ext cx="5342681" cy="172156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3197243" y="2351012"/>
            <a:ext cx="11891228" cy="6029110"/>
            <a:chOff x="3197243" y="2351012"/>
            <a:chExt cx="11891228" cy="602911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7243" y="2351012"/>
              <a:ext cx="11891228" cy="6029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31054" y="474576"/>
            <a:ext cx="4568471" cy="170251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2079372" y="2254210"/>
            <a:ext cx="14603237" cy="7141462"/>
            <a:chOff x="2079372" y="2254210"/>
            <a:chExt cx="14603237" cy="714146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9372" y="2254210"/>
              <a:ext cx="14603237" cy="71414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00387" y="508948"/>
            <a:ext cx="4519776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103792" y="2143787"/>
            <a:ext cx="8425846" cy="6485690"/>
            <a:chOff x="1103792" y="2143787"/>
            <a:chExt cx="8425846" cy="648569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3792" y="2143787"/>
              <a:ext cx="8425846" cy="6485690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10040" y="1883659"/>
            <a:ext cx="8606432" cy="70904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77339" y="526134"/>
            <a:ext cx="4512005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75468" y="1970735"/>
            <a:ext cx="14662022" cy="70273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148196" y="508948"/>
            <a:ext cx="4512005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32125" y="2081021"/>
            <a:ext cx="10629803" cy="6405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59149" y="508948"/>
            <a:ext cx="4512005" cy="170252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32125" y="2081021"/>
            <a:ext cx="13907175" cy="51608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6242375" cy="916255"/>
            <a:chOff x="2608323" y="1121144"/>
            <a:chExt cx="6242375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6242375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237" y="877339"/>
            <a:ext cx="7184995" cy="17120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57818" y="582821"/>
            <a:ext cx="1350506" cy="1751596"/>
            <a:chOff x="1257818" y="582821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7818" y="582821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35720" y="474576"/>
            <a:ext cx="4512005" cy="170251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183" y="2559916"/>
            <a:ext cx="13562708" cy="5146946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13433652" y="1982035"/>
            <a:ext cx="3942714" cy="6171429"/>
            <a:chOff x="13433652" y="1982035"/>
            <a:chExt cx="3942714" cy="6171429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33652" y="1982035"/>
              <a:ext cx="3942714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E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1884" y="6691998"/>
            <a:ext cx="15916033" cy="4615649"/>
            <a:chOff x="1361884" y="6691998"/>
            <a:chExt cx="15916033" cy="461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1884" y="6691998"/>
              <a:ext cx="15916033" cy="461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5328" y="-20592"/>
            <a:ext cx="5483751" cy="2556799"/>
            <a:chOff x="-185328" y="-20592"/>
            <a:chExt cx="5483751" cy="25567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328" y="-20592"/>
              <a:ext cx="5483751" cy="2556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1880" y="-20592"/>
            <a:ext cx="5261039" cy="2452959"/>
            <a:chOff x="13051880" y="-20592"/>
            <a:chExt cx="5261039" cy="24529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1880" y="-20592"/>
              <a:ext cx="5261039" cy="24529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52033" y="3088056"/>
            <a:ext cx="11317073" cy="2577763"/>
            <a:chOff x="3252033" y="3088056"/>
            <a:chExt cx="11317073" cy="25777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033" y="3088056"/>
              <a:ext cx="11317073" cy="257776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37" y="3602680"/>
            <a:ext cx="10695939" cy="161261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289" y="1455736"/>
            <a:ext cx="3903740" cy="24965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5754" y="8767980"/>
            <a:ext cx="2032260" cy="1233667"/>
            <a:chOff x="345754" y="8767980"/>
            <a:chExt cx="2032260" cy="12336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4" y="876798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608323" y="1121144"/>
            <a:ext cx="9637819" cy="916255"/>
            <a:chOff x="2608323" y="1121144"/>
            <a:chExt cx="9637819" cy="91625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8323" y="1121144"/>
              <a:ext cx="9637819" cy="91625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3729" y="877339"/>
            <a:ext cx="8620977" cy="168658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22796" y="703474"/>
            <a:ext cx="1350506" cy="1751596"/>
            <a:chOff x="1222796" y="703474"/>
            <a:chExt cx="1350506" cy="17515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2796" y="703474"/>
              <a:ext cx="1350506" cy="175159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96763" y="8629477"/>
            <a:ext cx="1298759" cy="1460083"/>
            <a:chOff x="11596763" y="8629477"/>
            <a:chExt cx="1298759" cy="1460083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6763" y="8629477"/>
              <a:ext cx="1298759" cy="146008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68339" y="8380122"/>
            <a:ext cx="1340319" cy="1552026"/>
            <a:chOff x="5468339" y="8380122"/>
            <a:chExt cx="1340319" cy="155202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8339" y="8380122"/>
              <a:ext cx="1340319" cy="155202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947533" y="2613131"/>
            <a:ext cx="14692972" cy="5766991"/>
            <a:chOff x="1947533" y="2613131"/>
            <a:chExt cx="14692972" cy="576699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7533" y="2613131"/>
              <a:ext cx="14692972" cy="5766991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627164" y="484452"/>
            <a:ext cx="6783501" cy="1686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94692" y="-229013"/>
            <a:ext cx="5672295" cy="2644707"/>
            <a:chOff x="-394692" y="-229013"/>
            <a:chExt cx="5672295" cy="264470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94692" y="-229013"/>
              <a:ext cx="5672295" cy="264470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6772" y="297574"/>
            <a:ext cx="3431334" cy="163038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0" y="4594555"/>
            <a:ext cx="4947583" cy="5728026"/>
            <a:chOff x="0" y="4594555"/>
            <a:chExt cx="4947583" cy="572802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594555"/>
              <a:ext cx="4947583" cy="57280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85646" y="5665738"/>
            <a:ext cx="6489480" cy="4651163"/>
            <a:chOff x="11785646" y="5665738"/>
            <a:chExt cx="6489480" cy="465116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85646" y="5665738"/>
              <a:ext cx="6489480" cy="4651163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29783" y="1653555"/>
            <a:ext cx="13586895" cy="109777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1578" y="2436330"/>
            <a:ext cx="12060686" cy="94556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73791" y="3361362"/>
            <a:ext cx="700614" cy="700614"/>
            <a:chOff x="2473791" y="3361362"/>
            <a:chExt cx="700614" cy="7006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3791" y="3361362"/>
              <a:ext cx="700614" cy="7006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540828" y="4061976"/>
            <a:ext cx="700614" cy="700614"/>
            <a:chOff x="2540828" y="4061976"/>
            <a:chExt cx="700614" cy="7006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40828" y="4061976"/>
              <a:ext cx="700614" cy="7006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627164" y="484452"/>
            <a:ext cx="6783501" cy="168658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86046" y="1196688"/>
            <a:ext cx="18928373" cy="92361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48202" y="1687235"/>
            <a:ext cx="18981039" cy="101946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28767" y="2325700"/>
            <a:ext cx="18476296" cy="6591172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834070" y="5750334"/>
            <a:ext cx="6171429" cy="1708884"/>
            <a:chOff x="5834070" y="5750334"/>
            <a:chExt cx="6171429" cy="170888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4070" y="5750334"/>
              <a:ext cx="6171429" cy="17088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1149" y="2217620"/>
            <a:ext cx="16044055" cy="50459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E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1884" y="6691998"/>
            <a:ext cx="15916033" cy="4615649"/>
            <a:chOff x="1361884" y="6691998"/>
            <a:chExt cx="15916033" cy="461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1884" y="6691998"/>
              <a:ext cx="15916033" cy="461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5328" y="-20592"/>
            <a:ext cx="5483751" cy="2556799"/>
            <a:chOff x="-185328" y="-20592"/>
            <a:chExt cx="5483751" cy="25567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328" y="-20592"/>
              <a:ext cx="5483751" cy="2556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1880" y="-20592"/>
            <a:ext cx="5261039" cy="2452959"/>
            <a:chOff x="13051880" y="-20592"/>
            <a:chExt cx="5261039" cy="24529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1880" y="-20592"/>
              <a:ext cx="5261039" cy="24529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52033" y="3088056"/>
            <a:ext cx="11317073" cy="2577763"/>
            <a:chOff x="3252033" y="3088056"/>
            <a:chExt cx="11317073" cy="25777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033" y="3088056"/>
              <a:ext cx="11317073" cy="257776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37" y="3602683"/>
            <a:ext cx="8075234" cy="160309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287" y="1455740"/>
            <a:ext cx="3834570" cy="249655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5754" y="8767980"/>
            <a:ext cx="2032260" cy="1233667"/>
            <a:chOff x="345754" y="8767980"/>
            <a:chExt cx="2032260" cy="12336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4" y="876798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86046" y="1196688"/>
            <a:ext cx="18765992" cy="923613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1797" y="57324"/>
            <a:ext cx="12774020" cy="357627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701669" y="-809822"/>
            <a:ext cx="13013258" cy="672142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5868" y="2685907"/>
            <a:ext cx="10057111" cy="5657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74556" y="1233855"/>
            <a:ext cx="5095452" cy="916255"/>
            <a:chOff x="2474556" y="1233855"/>
            <a:chExt cx="5095452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4556" y="1233855"/>
              <a:ext cx="5095452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6589" y="1039068"/>
            <a:ext cx="1520567" cy="1025044"/>
            <a:chOff x="636589" y="1039068"/>
            <a:chExt cx="1520567" cy="10250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589" y="1039068"/>
              <a:ext cx="1520567" cy="102504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28394" y="8220980"/>
            <a:ext cx="1108635" cy="1845113"/>
            <a:chOff x="4828394" y="8220980"/>
            <a:chExt cx="1108635" cy="184511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8394" y="8220980"/>
              <a:ext cx="1108635" cy="184511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08956" y="8943028"/>
            <a:ext cx="743092" cy="898740"/>
            <a:chOff x="5508956" y="8943028"/>
            <a:chExt cx="743092" cy="8987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8956" y="8943028"/>
              <a:ext cx="743092" cy="89874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368" y="1025323"/>
            <a:ext cx="7574214" cy="170624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465616" y="2292239"/>
            <a:ext cx="5434789" cy="5434789"/>
            <a:chOff x="1465616" y="2292239"/>
            <a:chExt cx="5434789" cy="543478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5616" y="2292239"/>
              <a:ext cx="5434789" cy="5434789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636867" y="4081292"/>
            <a:ext cx="924605" cy="974279"/>
            <a:chOff x="8636867" y="4081292"/>
            <a:chExt cx="924605" cy="974279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6867" y="4081292"/>
              <a:ext cx="924605" cy="974279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689773" y="2701916"/>
            <a:ext cx="928470" cy="798484"/>
            <a:chOff x="8689773" y="2701916"/>
            <a:chExt cx="928470" cy="79848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9773" y="2701916"/>
              <a:ext cx="928470" cy="79848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636867" y="5693259"/>
            <a:ext cx="843015" cy="1011507"/>
            <a:chOff x="8636867" y="5693259"/>
            <a:chExt cx="843015" cy="101150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36867" y="5693259"/>
              <a:ext cx="843015" cy="101150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550401" y="7203611"/>
            <a:ext cx="929481" cy="902499"/>
            <a:chOff x="8550401" y="7203611"/>
            <a:chExt cx="929481" cy="902499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50401" y="7203611"/>
              <a:ext cx="929481" cy="902499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40604" y="2487152"/>
            <a:ext cx="3637771" cy="1272190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021557" y="7186670"/>
            <a:ext cx="3566504" cy="115328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049514" y="3963560"/>
            <a:ext cx="3658809" cy="1153285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12647" y="5597581"/>
            <a:ext cx="3534676" cy="115329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0136288" y="3522599"/>
            <a:ext cx="477530" cy="9524"/>
            <a:chOff x="10136288" y="3522599"/>
            <a:chExt cx="477530" cy="95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36288" y="3522599"/>
              <a:ext cx="477530" cy="9524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0136288" y="3522599"/>
            <a:ext cx="6171429" cy="132057"/>
            <a:chOff x="10136288" y="3522599"/>
            <a:chExt cx="6171429" cy="132057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6288" y="3522599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0136288" y="4961003"/>
            <a:ext cx="6171429" cy="132057"/>
            <a:chOff x="10136288" y="4961003"/>
            <a:chExt cx="6171429" cy="132057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6288" y="4961003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0155616" y="6615662"/>
            <a:ext cx="6171429" cy="132057"/>
            <a:chOff x="10155616" y="6615662"/>
            <a:chExt cx="6171429" cy="132057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55616" y="6615662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0136288" y="8106109"/>
            <a:ext cx="6171429" cy="132057"/>
            <a:chOff x="10136288" y="8106109"/>
            <a:chExt cx="6171429" cy="132057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36288" y="8106109"/>
              <a:ext cx="6171429" cy="132057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1949809" y="8413953"/>
            <a:ext cx="977827" cy="1627408"/>
            <a:chOff x="11949809" y="8413953"/>
            <a:chExt cx="977827" cy="1627408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49809" y="8413953"/>
              <a:ext cx="977827" cy="162740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440244" y="9107882"/>
            <a:ext cx="787704" cy="952696"/>
            <a:chOff x="11440244" y="9107882"/>
            <a:chExt cx="787704" cy="952696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440244" y="9107882"/>
              <a:ext cx="787704" cy="952696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21" name="그룹 1021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66" name="Object 65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23" name="그룹 1023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75" name="Object 74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332524" y="799488"/>
            <a:ext cx="9895424" cy="916255"/>
            <a:chOff x="2332524" y="799488"/>
            <a:chExt cx="9895424" cy="9162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2524" y="799488"/>
              <a:ext cx="9895424" cy="9162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52845" y="690699"/>
            <a:ext cx="1520567" cy="1025044"/>
            <a:chOff x="552845" y="690699"/>
            <a:chExt cx="1520567" cy="10250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845" y="690699"/>
              <a:ext cx="1520567" cy="102504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828394" y="8220980"/>
            <a:ext cx="1108635" cy="1845113"/>
            <a:chOff x="4828394" y="8220980"/>
            <a:chExt cx="1108635" cy="184511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28394" y="8220980"/>
              <a:ext cx="1108635" cy="1845113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08956" y="8943028"/>
            <a:ext cx="743092" cy="898740"/>
            <a:chOff x="5508956" y="8943028"/>
            <a:chExt cx="743092" cy="8987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8956" y="8943028"/>
              <a:ext cx="743092" cy="89874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1949809" y="8413953"/>
            <a:ext cx="977827" cy="1627408"/>
            <a:chOff x="11949809" y="8413953"/>
            <a:chExt cx="977827" cy="162740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49809" y="8413953"/>
              <a:ext cx="977827" cy="162740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440244" y="9107882"/>
            <a:ext cx="787704" cy="952696"/>
            <a:chOff x="11440244" y="9107882"/>
            <a:chExt cx="787704" cy="95269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40244" y="9107882"/>
              <a:ext cx="787704" cy="95269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61001" y="679791"/>
            <a:ext cx="9719595" cy="1702529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3442928" y="2803587"/>
            <a:ext cx="3837308" cy="3837308"/>
            <a:chOff x="3442928" y="2803587"/>
            <a:chExt cx="3837308" cy="383730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42928" y="2803587"/>
              <a:ext cx="3837308" cy="383730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984863" y="3271063"/>
            <a:ext cx="477530" cy="9524"/>
            <a:chOff x="10984863" y="3271063"/>
            <a:chExt cx="477530" cy="95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84863" y="3271063"/>
              <a:ext cx="477530" cy="9524"/>
            </a:xfrm>
            <a:prstGeom prst="rect">
              <a:avLst/>
            </a:prstGeom>
          </p:spPr>
        </p:pic>
      </p:grpSp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3276" y="6549469"/>
            <a:ext cx="8740315" cy="1825001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4157299" y="3093152"/>
            <a:ext cx="2450824" cy="3258178"/>
            <a:chOff x="4157299" y="3093152"/>
            <a:chExt cx="2450824" cy="325817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57299" y="3093152"/>
              <a:ext cx="2450824" cy="325817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1061936" y="2619929"/>
            <a:ext cx="3731401" cy="3731401"/>
            <a:chOff x="11061936" y="2619929"/>
            <a:chExt cx="3731401" cy="3731401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61936" y="2619929"/>
              <a:ext cx="3731401" cy="3731401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11729512" y="2840617"/>
            <a:ext cx="2430619" cy="3290025"/>
            <a:chOff x="11729512" y="2840617"/>
            <a:chExt cx="2430619" cy="3290025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29512" y="2840617"/>
              <a:ext cx="2430619" cy="3290025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351202" y="6549469"/>
            <a:ext cx="7503696" cy="1825001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91426" y="1752174"/>
            <a:ext cx="18511848" cy="1103067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56" name="Object 55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4355854" y="292183"/>
            <a:ext cx="4125957" cy="1702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ECC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61884" y="6691998"/>
            <a:ext cx="15916033" cy="4615649"/>
            <a:chOff x="1361884" y="6691998"/>
            <a:chExt cx="15916033" cy="46156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1884" y="6691998"/>
              <a:ext cx="15916033" cy="46156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85328" y="-20592"/>
            <a:ext cx="5483751" cy="2556799"/>
            <a:chOff x="-185328" y="-20592"/>
            <a:chExt cx="5483751" cy="255679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5328" y="-20592"/>
              <a:ext cx="5483751" cy="2556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1880" y="-20592"/>
            <a:ext cx="5261039" cy="2452959"/>
            <a:chOff x="13051880" y="-20592"/>
            <a:chExt cx="5261039" cy="24529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1880" y="-20592"/>
              <a:ext cx="5261039" cy="24529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252033" y="3088056"/>
            <a:ext cx="11317073" cy="2577763"/>
            <a:chOff x="3252033" y="3088056"/>
            <a:chExt cx="11317073" cy="257776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2033" y="3088056"/>
              <a:ext cx="11317073" cy="2577763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88537" y="3602680"/>
            <a:ext cx="9198806" cy="160309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289" y="1455736"/>
            <a:ext cx="3905359" cy="249655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345754" y="8767980"/>
            <a:ext cx="2032260" cy="1233667"/>
            <a:chOff x="345754" y="8767980"/>
            <a:chExt cx="2032260" cy="123366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754" y="8767980"/>
              <a:ext cx="2032260" cy="1233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D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8124953"/>
            <a:ext cx="19114742" cy="2351018"/>
            <a:chOff x="0" y="8124953"/>
            <a:chExt cx="19114742" cy="2351018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8125276"/>
              <a:ext cx="9677226" cy="2350695"/>
              <a:chOff x="0" y="8125276"/>
              <a:chExt cx="9677226" cy="2350695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8125276"/>
                <a:ext cx="9677226" cy="2350695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437516" y="8124953"/>
              <a:ext cx="9677226" cy="2350695"/>
              <a:chOff x="9437516" y="8124953"/>
              <a:chExt cx="9677226" cy="2350695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37516" y="8124953"/>
                <a:ext cx="9677226" cy="2350695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0" y="8472064"/>
            <a:ext cx="4490541" cy="1813650"/>
            <a:chOff x="0" y="8472064"/>
            <a:chExt cx="4490541" cy="181365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795173" y="8472064"/>
            <a:ext cx="4490541" cy="1813650"/>
            <a:chOff x="13795173" y="8472064"/>
            <a:chExt cx="4490541" cy="181365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5173" y="8472064"/>
              <a:ext cx="4490541" cy="18136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51666" y="8962584"/>
            <a:ext cx="12704901" cy="1939127"/>
            <a:chOff x="2751666" y="8962584"/>
            <a:chExt cx="12704901" cy="193912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1666" y="8962584"/>
              <a:ext cx="12704901" cy="1939127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78811" y="484452"/>
            <a:ext cx="5371005" cy="16929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763399" y="1334173"/>
            <a:ext cx="20553813" cy="925777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47619" y="0"/>
            <a:ext cx="21866721" cy="728256"/>
            <a:chOff x="47619" y="0"/>
            <a:chExt cx="21866721" cy="728256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7619" y="0"/>
              <a:ext cx="7282558" cy="728256"/>
              <a:chOff x="47619" y="0"/>
              <a:chExt cx="7282558" cy="72825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619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7330177" y="0"/>
              <a:ext cx="7282558" cy="728256"/>
              <a:chOff x="7330177" y="0"/>
              <a:chExt cx="7282558" cy="72825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330177" y="0"/>
                <a:ext cx="7282558" cy="72825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4631782" y="0"/>
              <a:ext cx="7282558" cy="728256"/>
              <a:chOff x="14631782" y="0"/>
              <a:chExt cx="7282558" cy="72825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4631782" y="0"/>
                <a:ext cx="7282558" cy="72825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Administrator</cp:lastModifiedBy>
  <cp:revision>1</cp:revision>
  <dcterms:created xsi:type="dcterms:W3CDTF">2023-02-23T15:26:14Z</dcterms:created>
  <dcterms:modified xsi:type="dcterms:W3CDTF">2023-02-23T06:26:38Z</dcterms:modified>
</cp:coreProperties>
</file>